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73" r:id="rId5"/>
    <p:sldId id="269" r:id="rId6"/>
    <p:sldId id="270" r:id="rId7"/>
    <p:sldId id="271" r:id="rId8"/>
    <p:sldId id="257" r:id="rId9"/>
    <p:sldId id="262" r:id="rId10"/>
    <p:sldId id="260" r:id="rId11"/>
    <p:sldId id="263" r:id="rId12"/>
    <p:sldId id="261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94"/>
  </p:normalViewPr>
  <p:slideViewPr>
    <p:cSldViewPr snapToGrid="0">
      <p:cViewPr varScale="1">
        <p:scale>
          <a:sx n="128" d="100"/>
          <a:sy n="128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CB79-283A-B505-B6BE-6D508EFDD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8" y="3428999"/>
            <a:ext cx="5518066" cy="2951466"/>
          </a:xfrm>
        </p:spPr>
        <p:txBody>
          <a:bodyPr>
            <a:normAutofit/>
          </a:bodyPr>
          <a:lstStyle/>
          <a:p>
            <a:pPr algn="ctr"/>
            <a:r>
              <a:rPr lang="en-UA" sz="8000" dirty="0"/>
              <a:t>XPath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6DB92-0C09-ACEF-9AA6-B69454A51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2772274" y="3428999"/>
            <a:ext cx="5357600" cy="992530"/>
          </a:xfrm>
        </p:spPr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8468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9C11-24E9-CAA7-0F5D-3585ABD6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//h2[text()='Collections']/parent::div</a:t>
            </a:r>
            <a:endParaRPr lang="en-UA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692AF0A-95FA-6322-37EE-C94E4EC86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14" y="2052638"/>
            <a:ext cx="9555726" cy="4805362"/>
          </a:xfrm>
        </p:spPr>
      </p:pic>
    </p:spTree>
    <p:extLst>
      <p:ext uri="{BB962C8B-B14F-4D97-AF65-F5344CB8AC3E}">
        <p14:creationId xmlns:p14="http://schemas.microsoft.com/office/powerpoint/2010/main" val="173201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5EC4-7052-ACB8-01BE-F3F4E403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//h2[text()='Collections']/parent::*</a:t>
            </a:r>
            <a:endParaRPr lang="en-UA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880571-CE7A-5D25-6551-435EE7536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1" y="2052638"/>
            <a:ext cx="9598588" cy="4805362"/>
          </a:xfrm>
        </p:spPr>
      </p:pic>
    </p:spTree>
    <p:extLst>
      <p:ext uri="{BB962C8B-B14F-4D97-AF65-F5344CB8AC3E}">
        <p14:creationId xmlns:p14="http://schemas.microsoft.com/office/powerpoint/2010/main" val="390215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4CB5-D0E7-FD5B-9BED-04D8A77E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//h2[text()='Collections']/..</a:t>
            </a:r>
            <a:endParaRPr lang="en-UA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8D7CC42-8ED2-C9BB-2E32-9B2828C00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6" y="2052638"/>
            <a:ext cx="9570014" cy="4805362"/>
          </a:xfrm>
        </p:spPr>
      </p:pic>
    </p:spTree>
    <p:extLst>
      <p:ext uri="{BB962C8B-B14F-4D97-AF65-F5344CB8AC3E}">
        <p14:creationId xmlns:p14="http://schemas.microsoft.com/office/powerpoint/2010/main" val="148358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0D9E-49F7-1BC3-9D3B-35541013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//h2[text()='Collections']/ancestor::main</a:t>
            </a:r>
            <a:endParaRPr lang="en-UA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2734973-B8ED-C08A-DB72-7E80B899A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2052638"/>
            <a:ext cx="9598589" cy="4805362"/>
          </a:xfrm>
        </p:spPr>
      </p:pic>
    </p:spTree>
    <p:extLst>
      <p:ext uri="{BB962C8B-B14F-4D97-AF65-F5344CB8AC3E}">
        <p14:creationId xmlns:p14="http://schemas.microsoft.com/office/powerpoint/2010/main" val="325331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3E6E-FB5A-E89C-B51C-0C1428F3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//h2[text()='Collections']/ancestor::div</a:t>
            </a:r>
            <a:endParaRPr lang="en-UA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771881D-51AD-BDDC-C6F3-025CDA37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13" y="2052638"/>
            <a:ext cx="9555726" cy="4805362"/>
          </a:xfrm>
        </p:spPr>
      </p:pic>
    </p:spTree>
    <p:extLst>
      <p:ext uri="{BB962C8B-B14F-4D97-AF65-F5344CB8AC3E}">
        <p14:creationId xmlns:p14="http://schemas.microsoft.com/office/powerpoint/2010/main" val="152530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9D67-CF3E-41C1-0B6C-3DC854F0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//h2[text()='Collections']/ancestor::div[1]</a:t>
            </a:r>
            <a:endParaRPr lang="en-UA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153F67F-7B0F-573D-BC3C-775EC736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2052638"/>
            <a:ext cx="9570014" cy="4805362"/>
          </a:xfrm>
        </p:spPr>
      </p:pic>
    </p:spTree>
    <p:extLst>
      <p:ext uri="{BB962C8B-B14F-4D97-AF65-F5344CB8AC3E}">
        <p14:creationId xmlns:p14="http://schemas.microsoft.com/office/powerpoint/2010/main" val="45201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F42F99C-C83F-4CB7-011D-2E123D5EB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4448" b="1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6AC2934F-C325-8411-5289-6BD1B7E2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2359-B024-5FE3-58FE-1D6D3C4E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076445"/>
            <a:ext cx="10389365" cy="808839"/>
          </a:xfrm>
        </p:spPr>
        <p:txBody>
          <a:bodyPr>
            <a:normAutofit/>
          </a:bodyPr>
          <a:lstStyle/>
          <a:p>
            <a:pPr algn="l"/>
            <a:r>
              <a:rPr lang="en-GB" sz="2400" dirty="0"/>
              <a:t>//button[@type='submit'][@class='</a:t>
            </a:r>
            <a:r>
              <a:rPr lang="en-GB" sz="2400" dirty="0" err="1"/>
              <a:t>btn</a:t>
            </a:r>
            <a:r>
              <a:rPr lang="en-GB" sz="2400" dirty="0"/>
              <a:t> </a:t>
            </a:r>
            <a:r>
              <a:rPr lang="en-GB" sz="2400" dirty="0" err="1"/>
              <a:t>btn</a:t>
            </a:r>
            <a:r>
              <a:rPr lang="en-GB" sz="2400" dirty="0"/>
              <a:t>--primary </a:t>
            </a:r>
            <a:r>
              <a:rPr lang="en-GB" sz="2400" dirty="0" err="1"/>
              <a:t>btn</a:t>
            </a:r>
            <a:r>
              <a:rPr lang="en-GB" sz="2400" dirty="0"/>
              <a:t>--uppercase']</a:t>
            </a:r>
            <a:endParaRPr lang="en-UA" sz="2400" dirty="0"/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EC8E64-1D1D-9161-9555-EC9CD7CF2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4" y="2052638"/>
            <a:ext cx="9314027" cy="4805362"/>
          </a:xfrm>
        </p:spPr>
      </p:pic>
    </p:spTree>
    <p:extLst>
      <p:ext uri="{BB962C8B-B14F-4D97-AF65-F5344CB8AC3E}">
        <p14:creationId xmlns:p14="http://schemas.microsoft.com/office/powerpoint/2010/main" val="389301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4EF8-8AE1-C837-6D10-4DB43353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46" y="1064871"/>
            <a:ext cx="9493693" cy="820414"/>
          </a:xfrm>
        </p:spPr>
        <p:txBody>
          <a:bodyPr>
            <a:normAutofit/>
          </a:bodyPr>
          <a:lstStyle/>
          <a:p>
            <a:pPr algn="l"/>
            <a:r>
              <a:rPr lang="en-GB" sz="2400" dirty="0"/>
              <a:t>//*[@type='submit'][@class='</a:t>
            </a:r>
            <a:r>
              <a:rPr lang="en-GB" sz="2400" dirty="0" err="1"/>
              <a:t>btn</a:t>
            </a:r>
            <a:r>
              <a:rPr lang="en-GB" sz="2400" dirty="0"/>
              <a:t> </a:t>
            </a:r>
            <a:r>
              <a:rPr lang="en-GB" sz="2400" dirty="0" err="1"/>
              <a:t>btn</a:t>
            </a:r>
            <a:r>
              <a:rPr lang="en-GB" sz="2400" dirty="0"/>
              <a:t>--primary </a:t>
            </a:r>
            <a:r>
              <a:rPr lang="en-GB" sz="2400" dirty="0" err="1"/>
              <a:t>btn</a:t>
            </a:r>
            <a:r>
              <a:rPr lang="en-GB" sz="2400" dirty="0"/>
              <a:t>--uppercase']</a:t>
            </a:r>
            <a:endParaRPr lang="en-UA" sz="2400" dirty="0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CD0589-A41B-A6D5-B99D-27C9073E4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2052638"/>
            <a:ext cx="9345135" cy="4805362"/>
          </a:xfrm>
        </p:spPr>
      </p:pic>
    </p:spTree>
    <p:extLst>
      <p:ext uri="{BB962C8B-B14F-4D97-AF65-F5344CB8AC3E}">
        <p14:creationId xmlns:p14="http://schemas.microsoft.com/office/powerpoint/2010/main" val="215260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27CF-91B8-5653-1789-7B3A2A0C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//h2</a:t>
            </a:r>
            <a:endParaRPr lang="en-U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5E3DF5-57B8-8A3D-A6CB-8C4424060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699" y="2052638"/>
            <a:ext cx="9362709" cy="4805362"/>
          </a:xfrm>
        </p:spPr>
      </p:pic>
    </p:spTree>
    <p:extLst>
      <p:ext uri="{BB962C8B-B14F-4D97-AF65-F5344CB8AC3E}">
        <p14:creationId xmlns:p14="http://schemas.microsoft.com/office/powerpoint/2010/main" val="382695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AF53-9089-2C1E-1964-BECD1D5F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//main/div/div/div/h2</a:t>
            </a:r>
            <a:endParaRPr lang="en-U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8E5C92-3BF2-B7D4-C37E-F157B0383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699" y="2052638"/>
            <a:ext cx="9341251" cy="4805362"/>
          </a:xfrm>
        </p:spPr>
      </p:pic>
    </p:spTree>
    <p:extLst>
      <p:ext uri="{BB962C8B-B14F-4D97-AF65-F5344CB8AC3E}">
        <p14:creationId xmlns:p14="http://schemas.microsoft.com/office/powerpoint/2010/main" val="33618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6CFA-987D-8D26-C686-0F3AE06B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//*/main/div/div/div/h2</a:t>
            </a:r>
            <a:endParaRPr lang="en-U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276DA3-F6DB-BFB6-979C-117E9D48C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274" y="2052638"/>
            <a:ext cx="9341878" cy="4805362"/>
          </a:xfrm>
        </p:spPr>
      </p:pic>
    </p:spTree>
    <p:extLst>
      <p:ext uri="{BB962C8B-B14F-4D97-AF65-F5344CB8AC3E}">
        <p14:creationId xmlns:p14="http://schemas.microsoft.com/office/powerpoint/2010/main" val="1464901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DA07-6DC6-6B66-E795-96C753B4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//h2[@class='c-title']</a:t>
            </a:r>
            <a:endParaRPr lang="en-U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7932A2-963C-2B6E-F911-500C580F9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3" y="2052638"/>
            <a:ext cx="9325446" cy="4805362"/>
          </a:xfrm>
        </p:spPr>
      </p:pic>
    </p:spTree>
    <p:extLst>
      <p:ext uri="{BB962C8B-B14F-4D97-AF65-F5344CB8AC3E}">
        <p14:creationId xmlns:p14="http://schemas.microsoft.com/office/powerpoint/2010/main" val="11039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75F8-D619-9591-E041-A0C8A124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//h2[contains(@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class,'c</a:t>
            </a:r>
            <a:r>
              <a:rPr lang="en-GB" dirty="0">
                <a:effectLst/>
                <a:latin typeface="Helvetica Neue" panose="02000503000000020004" pitchFamily="2" charset="0"/>
              </a:rPr>
              <a:t>-title')]</a:t>
            </a:r>
            <a:b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A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0CA8719-9939-3C7E-6D76-CA5F629C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689904"/>
            <a:ext cx="9491964" cy="5191246"/>
          </a:xfrm>
        </p:spPr>
      </p:pic>
    </p:spTree>
    <p:extLst>
      <p:ext uri="{BB962C8B-B14F-4D97-AF65-F5344CB8AC3E}">
        <p14:creationId xmlns:p14="http://schemas.microsoft.com/office/powerpoint/2010/main" val="363165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75F8-D619-9591-E041-A0C8A124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//h2[text()='Collections']</a:t>
            </a:r>
            <a:b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A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7073F73B-66C2-D44E-C01D-306ABB573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574157"/>
            <a:ext cx="9466101" cy="5283843"/>
          </a:xfrm>
        </p:spPr>
      </p:pic>
    </p:spTree>
    <p:extLst>
      <p:ext uri="{BB962C8B-B14F-4D97-AF65-F5344CB8AC3E}">
        <p14:creationId xmlns:p14="http://schemas.microsoft.com/office/powerpoint/2010/main" val="2630538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69</TotalTime>
  <Words>139</Words>
  <Application>Microsoft Macintosh PowerPoint</Application>
  <PresentationFormat>Widescreen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Helvetica Neue</vt:lpstr>
      <vt:lpstr>MS Shell Dlg 2</vt:lpstr>
      <vt:lpstr>Wingdings</vt:lpstr>
      <vt:lpstr>Wingdings 3</vt:lpstr>
      <vt:lpstr>Madison</vt:lpstr>
      <vt:lpstr>XPath</vt:lpstr>
      <vt:lpstr>//button[@type='submit'][@class='btn btn--primary btn--uppercase']</vt:lpstr>
      <vt:lpstr>//*[@type='submit'][@class='btn btn--primary btn--uppercase']</vt:lpstr>
      <vt:lpstr>//h2</vt:lpstr>
      <vt:lpstr>//main/div/div/div/h2</vt:lpstr>
      <vt:lpstr>//*/main/div/div/div/h2</vt:lpstr>
      <vt:lpstr>//h2[@class='c-title']</vt:lpstr>
      <vt:lpstr>//h2[contains(@class,'c-title')] </vt:lpstr>
      <vt:lpstr>//h2[text()='Collections'] </vt:lpstr>
      <vt:lpstr>//h2[text()='Collections']/parent::div</vt:lpstr>
      <vt:lpstr>//h2[text()='Collections']/parent::*</vt:lpstr>
      <vt:lpstr>//h2[text()='Collections']/..</vt:lpstr>
      <vt:lpstr>//h2[text()='Collections']/ancestor::main</vt:lpstr>
      <vt:lpstr>//h2[text()='Collections']/ancestor::div</vt:lpstr>
      <vt:lpstr>//h2[text()='Collections']/ancestor::div[1]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XPath</dc:title>
  <dc:creator>Oksana Sul</dc:creator>
  <cp:lastModifiedBy>Oksana Sul</cp:lastModifiedBy>
  <cp:revision>2</cp:revision>
  <dcterms:created xsi:type="dcterms:W3CDTF">2022-10-13T09:15:53Z</dcterms:created>
  <dcterms:modified xsi:type="dcterms:W3CDTF">2022-11-07T12:51:59Z</dcterms:modified>
</cp:coreProperties>
</file>